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5"/>
  </p:notesMasterIdLst>
  <p:sldIdLst>
    <p:sldId id="493" r:id="rId2"/>
    <p:sldId id="536" r:id="rId3"/>
    <p:sldId id="535" r:id="rId4"/>
    <p:sldId id="259" r:id="rId5"/>
    <p:sldId id="264" r:id="rId6"/>
    <p:sldId id="258" r:id="rId7"/>
    <p:sldId id="261" r:id="rId8"/>
    <p:sldId id="260" r:id="rId9"/>
    <p:sldId id="412" r:id="rId10"/>
    <p:sldId id="411" r:id="rId11"/>
    <p:sldId id="414" r:id="rId12"/>
    <p:sldId id="415" r:id="rId13"/>
    <p:sldId id="318" r:id="rId14"/>
  </p:sldIdLst>
  <p:sldSz cx="12192000" cy="6858000"/>
  <p:notesSz cx="6797675" cy="992663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heila Fallon" initials="SF" lastIdx="0" clrIdx="0">
    <p:extLst>
      <p:ext uri="{19B8F6BF-5375-455C-9EA6-DF929625EA0E}">
        <p15:presenceInfo xmlns:p15="http://schemas.microsoft.com/office/powerpoint/2012/main" userId="S-1-5-21-2004005962-611277525-1990130301-1508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2774" autoAdjust="0"/>
  </p:normalViewPr>
  <p:slideViewPr>
    <p:cSldViewPr snapToGrid="0">
      <p:cViewPr varScale="1">
        <p:scale>
          <a:sx n="82" d="100"/>
          <a:sy n="82" d="100"/>
        </p:scale>
        <p:origin x="1144" y="5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US" b="1" i="0" dirty="0">
                <a:latin typeface="Arial" panose="020B0604020202020204" pitchFamily="34" charset="0"/>
                <a:cs typeface="Arial" panose="020B0604020202020204" pitchFamily="34" charset="0"/>
              </a:rPr>
              <a:t>Title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EE11-4F42-9820-14C1594E781A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EE11-4F42-9820-14C1594E781A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EE11-4F42-9820-14C1594E781A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EE11-4F42-9820-14C1594E781A}"/>
              </c:ext>
            </c:extLst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2EB-A547-85B4-2D970E3864D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US" sz="1800" b="1" i="0" baseline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Title</a:t>
            </a:r>
            <a:endParaRPr lang="en-IE" b="1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1-6F7F-0542-A021-381EF1BC240B}"/>
              </c:ext>
            </c:extLst>
          </c:dPt>
          <c:dPt>
            <c:idx val="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3-6F7F-0542-A021-381EF1BC240B}"/>
              </c:ext>
            </c:extLst>
          </c:dPt>
          <c:dPt>
            <c:idx val="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5-6F7F-0542-A021-381EF1BC240B}"/>
              </c:ext>
            </c:extLst>
          </c:dPt>
          <c:dPt>
            <c:idx val="3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7-6F7F-0542-A021-381EF1BC240B}"/>
              </c:ext>
            </c:extLst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2EB-A547-85B4-2D970E3864D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3.8</c:v>
                </c:pt>
                <c:pt idx="1">
                  <c:v>4.9000000000000004</c:v>
                </c:pt>
                <c:pt idx="2">
                  <c:v>2.8</c:v>
                </c:pt>
                <c:pt idx="3">
                  <c:v>1.1000000000000001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6F7F-0542-A021-381EF1BC240B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Column3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4.5</c:v>
                </c:pt>
                <c:pt idx="1">
                  <c:v>5.8</c:v>
                </c:pt>
                <c:pt idx="2">
                  <c:v>3</c:v>
                </c:pt>
                <c:pt idx="3">
                  <c:v>0.7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6F7F-0542-A021-381EF1BC240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32497840"/>
        <c:axId val="66301920"/>
      </c:barChart>
      <c:catAx>
        <c:axId val="1324978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66301920"/>
        <c:crosses val="autoZero"/>
        <c:auto val="1"/>
        <c:lblAlgn val="ctr"/>
        <c:lblOffset val="100"/>
        <c:noMultiLvlLbl val="0"/>
      </c:catAx>
      <c:valAx>
        <c:axId val="6630192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Indivisible Light" panose="020B0403000000020004" pitchFamily="34" charset="77"/>
                <a:ea typeface="+mn-ea"/>
                <a:cs typeface="+mn-cs"/>
              </a:defRPr>
            </a:pPr>
            <a:endParaRPr lang="en-US"/>
          </a:p>
        </c:txPr>
        <c:crossAx val="13249784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5CF-8042-940D-EE5B27B68BB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5CF-8042-940D-EE5B27B68BB7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5CF-8042-940D-EE5B27B68BB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66787632"/>
        <c:axId val="66789280"/>
      </c:barChart>
      <c:catAx>
        <c:axId val="6678763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66789280"/>
        <c:crosses val="autoZero"/>
        <c:auto val="1"/>
        <c:lblAlgn val="ctr"/>
        <c:lblOffset val="100"/>
        <c:noMultiLvlLbl val="0"/>
      </c:catAx>
      <c:valAx>
        <c:axId val="6678928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667876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b="0" i="0"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C38B40-2B02-416C-89BF-FF750FF9BA5F}" type="datetimeFigureOut">
              <a:rPr lang="en-GB" smtClean="0"/>
              <a:t>23/06/2025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450" y="4776788"/>
            <a:ext cx="5438775" cy="39084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96DF6B-ABA2-4126-8A1E-56C86DD8D64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00199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96DF6B-ABA2-4126-8A1E-56C86DD8D64A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96922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96DF6B-ABA2-4126-8A1E-56C86DD8D64A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44689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96DF6B-ABA2-4126-8A1E-56C86DD8D64A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64215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F1B22-8D3F-404F-9DD0-8BC41F3ED0D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821607"/>
            <a:ext cx="9144000" cy="2387600"/>
          </a:xfrm>
        </p:spPr>
        <p:txBody>
          <a:bodyPr anchor="t"/>
          <a:lstStyle>
            <a:lvl1pPr algn="ctr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to edit Presentation Title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10DA17-BAAF-2747-B8EB-9ADE136E706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4301282"/>
            <a:ext cx="9144000" cy="57999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edit Subheading - optional</a:t>
            </a:r>
            <a:endParaRPr lang="en-US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08FB450-DF19-3047-B799-5182953A91E5}"/>
              </a:ext>
            </a:extLst>
          </p:cNvPr>
          <p:cNvGrpSpPr/>
          <p:nvPr userDrawn="1"/>
        </p:nvGrpSpPr>
        <p:grpSpPr>
          <a:xfrm>
            <a:off x="0" y="5410880"/>
            <a:ext cx="12192000" cy="1447120"/>
            <a:chOff x="0" y="5174319"/>
            <a:chExt cx="12192000" cy="144712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95BA09B-2A92-F640-953A-D81D5F4A0BA0}"/>
                </a:ext>
              </a:extLst>
            </p:cNvPr>
            <p:cNvSpPr/>
            <p:nvPr userDrawn="1"/>
          </p:nvSpPr>
          <p:spPr>
            <a:xfrm>
              <a:off x="0" y="6075679"/>
              <a:ext cx="9072000" cy="180000"/>
            </a:xfrm>
            <a:prstGeom prst="rect">
              <a:avLst/>
            </a:prstGeom>
            <a:solidFill>
              <a:srgbClr val="A394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F56DE87-1F47-7541-944B-71737DB343DD}"/>
                </a:ext>
              </a:extLst>
            </p:cNvPr>
            <p:cNvSpPr/>
            <p:nvPr userDrawn="1"/>
          </p:nvSpPr>
          <p:spPr>
            <a:xfrm>
              <a:off x="9072000" y="5895679"/>
              <a:ext cx="3120000" cy="180000"/>
            </a:xfrm>
            <a:prstGeom prst="rect">
              <a:avLst/>
            </a:prstGeom>
            <a:solidFill>
              <a:srgbClr val="A394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61068A3-A545-AD46-8DAA-207101793945}"/>
                </a:ext>
              </a:extLst>
            </p:cNvPr>
            <p:cNvSpPr/>
            <p:nvPr userDrawn="1"/>
          </p:nvSpPr>
          <p:spPr>
            <a:xfrm>
              <a:off x="0" y="5720079"/>
              <a:ext cx="9072000" cy="180000"/>
            </a:xfrm>
            <a:prstGeom prst="rect">
              <a:avLst/>
            </a:prstGeom>
            <a:solidFill>
              <a:srgbClr val="A394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7026284-5F50-B840-90E0-4656A9C40D4F}"/>
                </a:ext>
              </a:extLst>
            </p:cNvPr>
            <p:cNvSpPr/>
            <p:nvPr userDrawn="1"/>
          </p:nvSpPr>
          <p:spPr>
            <a:xfrm>
              <a:off x="9072000" y="5540079"/>
              <a:ext cx="3120000" cy="180000"/>
            </a:xfrm>
            <a:prstGeom prst="rect">
              <a:avLst/>
            </a:prstGeom>
            <a:solidFill>
              <a:srgbClr val="A394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46CC73B-0166-E943-AFFE-CD9FF01E5EDD}"/>
                </a:ext>
              </a:extLst>
            </p:cNvPr>
            <p:cNvSpPr/>
            <p:nvPr userDrawn="1"/>
          </p:nvSpPr>
          <p:spPr>
            <a:xfrm>
              <a:off x="0" y="5354319"/>
              <a:ext cx="9072000" cy="180000"/>
            </a:xfrm>
            <a:prstGeom prst="rect">
              <a:avLst/>
            </a:prstGeom>
            <a:solidFill>
              <a:srgbClr val="A394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FF412D0-B6F8-AA4B-9E9B-834FDD210793}"/>
                </a:ext>
              </a:extLst>
            </p:cNvPr>
            <p:cNvSpPr/>
            <p:nvPr userDrawn="1"/>
          </p:nvSpPr>
          <p:spPr>
            <a:xfrm>
              <a:off x="9072000" y="5174319"/>
              <a:ext cx="3120000" cy="180000"/>
            </a:xfrm>
            <a:prstGeom prst="rect">
              <a:avLst/>
            </a:prstGeom>
            <a:solidFill>
              <a:srgbClr val="A394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B3C201B-667C-494E-A3BF-9BD957EC18FB}"/>
                </a:ext>
              </a:extLst>
            </p:cNvPr>
            <p:cNvSpPr/>
            <p:nvPr userDrawn="1"/>
          </p:nvSpPr>
          <p:spPr>
            <a:xfrm>
              <a:off x="0" y="6441439"/>
              <a:ext cx="9072000" cy="180000"/>
            </a:xfrm>
            <a:prstGeom prst="rect">
              <a:avLst/>
            </a:prstGeom>
            <a:solidFill>
              <a:srgbClr val="A394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F99D2BB-8752-F842-B238-C0FD6CFACD9C}"/>
                </a:ext>
              </a:extLst>
            </p:cNvPr>
            <p:cNvSpPr/>
            <p:nvPr userDrawn="1"/>
          </p:nvSpPr>
          <p:spPr>
            <a:xfrm>
              <a:off x="9072000" y="6261439"/>
              <a:ext cx="3120000" cy="180000"/>
            </a:xfrm>
            <a:prstGeom prst="rect">
              <a:avLst/>
            </a:prstGeom>
            <a:solidFill>
              <a:srgbClr val="A394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" name="Picture 19" descr="A picture containing shape&#10;&#10;Description automatically generated">
            <a:extLst>
              <a:ext uri="{FF2B5EF4-FFF2-40B4-BE49-F238E27FC236}">
                <a16:creationId xmlns:a16="http://schemas.microsoft.com/office/drawing/2014/main" id="{701BF333-ACA1-5240-9FD5-E79304AC11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63427" y="642409"/>
            <a:ext cx="1443990" cy="580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4891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8915E397-454C-424E-887D-4A09094C042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2160" y="708562"/>
            <a:ext cx="5347641" cy="1117063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GB" dirty="0"/>
              <a:t>Slide Heading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E112423-40D9-8E4D-B449-327C086AE6FE}"/>
              </a:ext>
            </a:extLst>
          </p:cNvPr>
          <p:cNvSpPr/>
          <p:nvPr userDrawn="1"/>
        </p:nvSpPr>
        <p:spPr>
          <a:xfrm>
            <a:off x="651840" y="6126479"/>
            <a:ext cx="9072000" cy="108000"/>
          </a:xfrm>
          <a:prstGeom prst="rect">
            <a:avLst/>
          </a:prstGeom>
          <a:solidFill>
            <a:srgbClr val="A394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A0E257A-16C1-B24B-AAC4-9B6EE5EDF37F}"/>
              </a:ext>
            </a:extLst>
          </p:cNvPr>
          <p:cNvSpPr/>
          <p:nvPr userDrawn="1"/>
        </p:nvSpPr>
        <p:spPr>
          <a:xfrm>
            <a:off x="9723840" y="6018479"/>
            <a:ext cx="1800000" cy="108000"/>
          </a:xfrm>
          <a:prstGeom prst="rect">
            <a:avLst/>
          </a:prstGeom>
          <a:solidFill>
            <a:srgbClr val="A394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picture containing shape&#10;&#10;Description automatically generated">
            <a:extLst>
              <a:ext uri="{FF2B5EF4-FFF2-40B4-BE49-F238E27FC236}">
                <a16:creationId xmlns:a16="http://schemas.microsoft.com/office/drawing/2014/main" id="{653F1F71-C981-D244-8F13-7BA50427D12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98038" y="6315710"/>
            <a:ext cx="908161" cy="365125"/>
          </a:xfrm>
          <a:prstGeom prst="rect">
            <a:avLst/>
          </a:prstGeom>
        </p:spPr>
      </p:pic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DCB01415-8704-A14C-B330-D32DBBBCF12B}"/>
              </a:ext>
            </a:extLst>
          </p:cNvPr>
          <p:cNvGraphicFramePr/>
          <p:nvPr userDrawn="1">
            <p:extLst/>
          </p:nvPr>
        </p:nvGraphicFramePr>
        <p:xfrm>
          <a:off x="5730240" y="812801"/>
          <a:ext cx="6116320" cy="441087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E0BBF0DE-89FE-2D45-ACA9-CEF1341D12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2160" y="1825625"/>
            <a:ext cx="5347641" cy="4003574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2000"/>
            </a:lvl1pPr>
            <a:lvl2pPr>
              <a:lnSpc>
                <a:spcPct val="100000"/>
              </a:lnSpc>
              <a:defRPr sz="2000"/>
            </a:lvl2pPr>
            <a:lvl3pPr>
              <a:lnSpc>
                <a:spcPct val="100000"/>
              </a:lnSpc>
              <a:defRPr sz="2000"/>
            </a:lvl3pPr>
            <a:lvl4pPr>
              <a:lnSpc>
                <a:spcPct val="100000"/>
              </a:lnSpc>
              <a:defRPr sz="2000"/>
            </a:lvl4pPr>
            <a:lvl5pPr>
              <a:lnSpc>
                <a:spcPct val="100000"/>
              </a:lnSpc>
              <a:defRPr sz="200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86404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8915E397-454C-424E-887D-4A09094C042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2160" y="708562"/>
            <a:ext cx="5347641" cy="1117063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GB" dirty="0"/>
              <a:t>Slide Heading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E112423-40D9-8E4D-B449-327C086AE6FE}"/>
              </a:ext>
            </a:extLst>
          </p:cNvPr>
          <p:cNvSpPr/>
          <p:nvPr userDrawn="1"/>
        </p:nvSpPr>
        <p:spPr>
          <a:xfrm>
            <a:off x="651840" y="6126479"/>
            <a:ext cx="9072000" cy="108000"/>
          </a:xfrm>
          <a:prstGeom prst="rect">
            <a:avLst/>
          </a:prstGeom>
          <a:solidFill>
            <a:srgbClr val="A394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A0E257A-16C1-B24B-AAC4-9B6EE5EDF37F}"/>
              </a:ext>
            </a:extLst>
          </p:cNvPr>
          <p:cNvSpPr/>
          <p:nvPr userDrawn="1"/>
        </p:nvSpPr>
        <p:spPr>
          <a:xfrm>
            <a:off x="9723840" y="6018479"/>
            <a:ext cx="1800000" cy="108000"/>
          </a:xfrm>
          <a:prstGeom prst="rect">
            <a:avLst/>
          </a:prstGeom>
          <a:solidFill>
            <a:srgbClr val="A394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picture containing shape&#10;&#10;Description automatically generated">
            <a:extLst>
              <a:ext uri="{FF2B5EF4-FFF2-40B4-BE49-F238E27FC236}">
                <a16:creationId xmlns:a16="http://schemas.microsoft.com/office/drawing/2014/main" id="{653F1F71-C981-D244-8F13-7BA50427D12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98038" y="6315710"/>
            <a:ext cx="908161" cy="365125"/>
          </a:xfrm>
          <a:prstGeom prst="rect">
            <a:avLst/>
          </a:prstGeom>
        </p:spPr>
      </p:pic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DCB01415-8704-A14C-B330-D32DBBBCF12B}"/>
              </a:ext>
            </a:extLst>
          </p:cNvPr>
          <p:cNvGraphicFramePr/>
          <p:nvPr userDrawn="1">
            <p:extLst/>
          </p:nvPr>
        </p:nvGraphicFramePr>
        <p:xfrm>
          <a:off x="6482080" y="704801"/>
          <a:ext cx="5024119" cy="46103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D89B260-9B99-1740-B5BB-A79A88D551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2160" y="1825625"/>
            <a:ext cx="5347641" cy="4003574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2000"/>
            </a:lvl1pPr>
            <a:lvl2pPr>
              <a:lnSpc>
                <a:spcPct val="100000"/>
              </a:lnSpc>
              <a:defRPr sz="2000"/>
            </a:lvl2pPr>
            <a:lvl3pPr>
              <a:lnSpc>
                <a:spcPct val="100000"/>
              </a:lnSpc>
              <a:defRPr sz="2000"/>
            </a:lvl3pPr>
            <a:lvl4pPr>
              <a:lnSpc>
                <a:spcPct val="100000"/>
              </a:lnSpc>
              <a:defRPr sz="2000"/>
            </a:lvl4pPr>
            <a:lvl5pPr>
              <a:lnSpc>
                <a:spcPct val="100000"/>
              </a:lnSpc>
              <a:defRPr sz="200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8446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8915E397-454C-424E-887D-4A09094C042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2160" y="708562"/>
            <a:ext cx="5347641" cy="1117063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GB" dirty="0"/>
              <a:t>Slide Heading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E112423-40D9-8E4D-B449-327C086AE6FE}"/>
              </a:ext>
            </a:extLst>
          </p:cNvPr>
          <p:cNvSpPr/>
          <p:nvPr userDrawn="1"/>
        </p:nvSpPr>
        <p:spPr>
          <a:xfrm>
            <a:off x="651840" y="6126479"/>
            <a:ext cx="9072000" cy="108000"/>
          </a:xfrm>
          <a:prstGeom prst="rect">
            <a:avLst/>
          </a:prstGeom>
          <a:solidFill>
            <a:srgbClr val="A394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A0E257A-16C1-B24B-AAC4-9B6EE5EDF37F}"/>
              </a:ext>
            </a:extLst>
          </p:cNvPr>
          <p:cNvSpPr/>
          <p:nvPr userDrawn="1"/>
        </p:nvSpPr>
        <p:spPr>
          <a:xfrm>
            <a:off x="9723840" y="6018479"/>
            <a:ext cx="1800000" cy="108000"/>
          </a:xfrm>
          <a:prstGeom prst="rect">
            <a:avLst/>
          </a:prstGeom>
          <a:solidFill>
            <a:srgbClr val="A394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picture containing shape&#10;&#10;Description automatically generated">
            <a:extLst>
              <a:ext uri="{FF2B5EF4-FFF2-40B4-BE49-F238E27FC236}">
                <a16:creationId xmlns:a16="http://schemas.microsoft.com/office/drawing/2014/main" id="{653F1F71-C981-D244-8F13-7BA50427D12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98038" y="6315710"/>
            <a:ext cx="908161" cy="365125"/>
          </a:xfrm>
          <a:prstGeom prst="rect">
            <a:avLst/>
          </a:prstGeom>
        </p:spPr>
      </p:pic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8366A1A2-7830-AF43-B101-EE60C81F0994}"/>
              </a:ext>
            </a:extLst>
          </p:cNvPr>
          <p:cNvGraphicFramePr/>
          <p:nvPr userDrawn="1">
            <p:extLst/>
          </p:nvPr>
        </p:nvGraphicFramePr>
        <p:xfrm>
          <a:off x="651840" y="1825625"/>
          <a:ext cx="8128000" cy="411157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4733967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text, outdoor&#10;&#10;Description automatically generated">
            <a:extLst>
              <a:ext uri="{FF2B5EF4-FFF2-40B4-BE49-F238E27FC236}">
                <a16:creationId xmlns:a16="http://schemas.microsoft.com/office/drawing/2014/main" id="{8566BE10-1413-2647-A948-16486FD6EFE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0800000">
            <a:off x="0" y="0"/>
            <a:ext cx="12192000" cy="370636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78F1B22-8D3F-404F-9DD0-8BC41F3ED0D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360920" y="5659428"/>
            <a:ext cx="4135120" cy="483383"/>
          </a:xfrm>
        </p:spPr>
        <p:txBody>
          <a:bodyPr anchor="t">
            <a:noAutofit/>
          </a:bodyPr>
          <a:lstStyle>
            <a:lvl1pPr algn="r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 err="1"/>
              <a:t>www.tus.ie</a:t>
            </a:r>
            <a:endParaRPr lang="en-US" dirty="0"/>
          </a:p>
        </p:txBody>
      </p:sp>
      <p:pic>
        <p:nvPicPr>
          <p:cNvPr id="5" name="Picture 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489DDCF4-9EA4-A947-A1EC-A896C1FDCE9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67870" y="5470377"/>
            <a:ext cx="1940579" cy="780207"/>
          </a:xfrm>
          <a:prstGeom prst="rect">
            <a:avLst/>
          </a:prstGeom>
        </p:spPr>
      </p:pic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52FE59F2-300F-524C-A6D3-512856B347F8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1738160" y="3389339"/>
            <a:ext cx="8715680" cy="927799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2pPr>
            <a:lvl3pPr marL="914400" indent="0" algn="ctr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3pPr>
            <a:lvl4pPr marL="1371600" indent="0" algn="ctr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4pPr>
            <a:lvl5pPr marL="1828800" indent="0" algn="ctr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Thank you!</a:t>
            </a:r>
          </a:p>
          <a:p>
            <a:pPr lvl="0"/>
            <a:r>
              <a:rPr lang="en-GB" dirty="0"/>
              <a:t>Click to edit Master text styles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61881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6660463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980963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81436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F1B22-8D3F-404F-9DD0-8BC41F3ED0D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12800" y="1122363"/>
            <a:ext cx="8401684" cy="2387600"/>
          </a:xfrm>
        </p:spPr>
        <p:txBody>
          <a:bodyPr anchor="t"/>
          <a:lstStyle>
            <a:lvl1pPr algn="l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to edit Presentation Title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10DA17-BAAF-2747-B8EB-9ADE136E706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12800" y="3602038"/>
            <a:ext cx="8401684" cy="1245535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edit Subheading - optional</a:t>
            </a:r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16F3420-0307-3F49-B0C0-388C85B60E49}"/>
              </a:ext>
            </a:extLst>
          </p:cNvPr>
          <p:cNvGrpSpPr/>
          <p:nvPr userDrawn="1"/>
        </p:nvGrpSpPr>
        <p:grpSpPr>
          <a:xfrm>
            <a:off x="9212126" y="0"/>
            <a:ext cx="3183073" cy="6858000"/>
            <a:chOff x="9214484" y="5080"/>
            <a:chExt cx="3180715" cy="6852920"/>
          </a:xfrm>
        </p:grpSpPr>
        <p:pic>
          <p:nvPicPr>
            <p:cNvPr id="7" name="Picture 6" descr="A picture containing qr code&#10;&#10;Description automatically generated">
              <a:extLst>
                <a:ext uri="{FF2B5EF4-FFF2-40B4-BE49-F238E27FC236}">
                  <a16:creationId xmlns:a16="http://schemas.microsoft.com/office/drawing/2014/main" id="{37B94FE1-2DA1-5441-8E43-A3A1B38882F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9214484" y="3429000"/>
              <a:ext cx="2977515" cy="3429000"/>
            </a:xfrm>
            <a:prstGeom prst="rect">
              <a:avLst/>
            </a:prstGeom>
          </p:spPr>
        </p:pic>
        <p:pic>
          <p:nvPicPr>
            <p:cNvPr id="20" name="Picture 19" descr="A picture containing qr code&#10;&#10;Description automatically generated">
              <a:extLst>
                <a:ext uri="{FF2B5EF4-FFF2-40B4-BE49-F238E27FC236}">
                  <a16:creationId xmlns:a16="http://schemas.microsoft.com/office/drawing/2014/main" id="{49A5AA3C-7390-8745-B0D8-B630FAEEAE6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9417684" y="5080"/>
              <a:ext cx="2977515" cy="3429000"/>
            </a:xfrm>
            <a:prstGeom prst="rect">
              <a:avLst/>
            </a:prstGeom>
          </p:spPr>
        </p:pic>
      </p:grpSp>
      <p:pic>
        <p:nvPicPr>
          <p:cNvPr id="10" name="Picture 9" descr="A picture containing shape&#10;&#10;Description automatically generated">
            <a:extLst>
              <a:ext uri="{FF2B5EF4-FFF2-40B4-BE49-F238E27FC236}">
                <a16:creationId xmlns:a16="http://schemas.microsoft.com/office/drawing/2014/main" id="{22036045-C79C-3F48-9150-734AD61FF1B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12800" y="5289867"/>
            <a:ext cx="2217492" cy="891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3889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F1B22-8D3F-404F-9DD0-8BC41F3ED0D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12800" y="1122363"/>
            <a:ext cx="7985760" cy="2387600"/>
          </a:xfrm>
        </p:spPr>
        <p:txBody>
          <a:bodyPr anchor="t">
            <a:normAutofit/>
          </a:bodyPr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to edit </a:t>
            </a:r>
            <a:br>
              <a:rPr lang="en-GB" dirty="0"/>
            </a:br>
            <a:r>
              <a:rPr lang="en-GB" dirty="0"/>
              <a:t>Chapter Divider</a:t>
            </a: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707C054-6C21-3845-9B4F-6A543B8C4B12}"/>
              </a:ext>
            </a:extLst>
          </p:cNvPr>
          <p:cNvGrpSpPr/>
          <p:nvPr userDrawn="1"/>
        </p:nvGrpSpPr>
        <p:grpSpPr>
          <a:xfrm rot="10800000">
            <a:off x="812800" y="3119118"/>
            <a:ext cx="1152000" cy="206401"/>
            <a:chOff x="651840" y="6045198"/>
            <a:chExt cx="1152000" cy="20640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92888E3-21CA-D24E-9D7D-8EAB4C652B26}"/>
                </a:ext>
              </a:extLst>
            </p:cNvPr>
            <p:cNvSpPr>
              <a:spLocks/>
            </p:cNvSpPr>
            <p:nvPr userDrawn="1"/>
          </p:nvSpPr>
          <p:spPr>
            <a:xfrm>
              <a:off x="651840" y="6045198"/>
              <a:ext cx="720000" cy="108000"/>
            </a:xfrm>
            <a:prstGeom prst="rect">
              <a:avLst/>
            </a:prstGeom>
            <a:solidFill>
              <a:srgbClr val="A394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DCB76DA-A9B3-0D46-9015-D7CFEB670060}"/>
                </a:ext>
              </a:extLst>
            </p:cNvPr>
            <p:cNvSpPr/>
            <p:nvPr userDrawn="1"/>
          </p:nvSpPr>
          <p:spPr>
            <a:xfrm>
              <a:off x="1371840" y="6143599"/>
              <a:ext cx="432000" cy="108000"/>
            </a:xfrm>
            <a:prstGeom prst="rect">
              <a:avLst/>
            </a:prstGeom>
            <a:solidFill>
              <a:srgbClr val="A394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2" name="Picture 11" descr="A picture containing light&#10;&#10;Description automatically generated">
            <a:extLst>
              <a:ext uri="{FF2B5EF4-FFF2-40B4-BE49-F238E27FC236}">
                <a16:creationId xmlns:a16="http://schemas.microsoft.com/office/drawing/2014/main" id="{576EF6A5-8F93-644C-A7B7-2F4E0C2FE6F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177346" y="0"/>
            <a:ext cx="3038094" cy="6858000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7752CDC-5110-CE4E-954B-7EDCB7C6F64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12800" y="3608363"/>
            <a:ext cx="8364546" cy="22208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/>
            </a:lvl1pPr>
            <a:lvl2pPr marL="457200" indent="0">
              <a:lnSpc>
                <a:spcPct val="100000"/>
              </a:lnSpc>
              <a:buNone/>
              <a:defRPr sz="2000"/>
            </a:lvl2pPr>
            <a:lvl3pPr marL="914400" indent="0">
              <a:lnSpc>
                <a:spcPct val="100000"/>
              </a:lnSpc>
              <a:buNone/>
              <a:defRPr sz="2000"/>
            </a:lvl3pPr>
            <a:lvl4pPr marL="1371600" indent="0">
              <a:lnSpc>
                <a:spcPct val="100000"/>
              </a:lnSpc>
              <a:buNone/>
              <a:defRPr sz="2000"/>
            </a:lvl4pPr>
            <a:lvl5pPr marL="1828800" indent="0">
              <a:lnSpc>
                <a:spcPct val="100000"/>
              </a:lnSpc>
              <a:buNone/>
              <a:defRPr sz="2000"/>
            </a:lvl5pPr>
          </a:lstStyle>
          <a:p>
            <a:pPr lvl="0"/>
            <a:r>
              <a:rPr lang="en-GB" dirty="0"/>
              <a:t>Click to edit Intro Paragraph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02656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icture containing light&#10;&#10;Description automatically generated">
            <a:extLst>
              <a:ext uri="{FF2B5EF4-FFF2-40B4-BE49-F238E27FC236}">
                <a16:creationId xmlns:a16="http://schemas.microsoft.com/office/drawing/2014/main" id="{576EF6A5-8F93-644C-A7B7-2F4E0C2FE6F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177346" y="0"/>
            <a:ext cx="3038094" cy="68580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E8713C64-F576-3347-B803-3F3D3FA73F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2160" y="708562"/>
            <a:ext cx="8505186" cy="1117063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GB" dirty="0"/>
              <a:t>Slide Heading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CAD1FBC-C452-A841-BE81-9BFE704608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2160" y="1825625"/>
            <a:ext cx="8505186" cy="4003574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2000"/>
            </a:lvl1pPr>
            <a:lvl2pPr>
              <a:lnSpc>
                <a:spcPct val="100000"/>
              </a:lnSpc>
              <a:defRPr sz="2000"/>
            </a:lvl2pPr>
            <a:lvl3pPr>
              <a:lnSpc>
                <a:spcPct val="100000"/>
              </a:lnSpc>
              <a:defRPr sz="2000"/>
            </a:lvl3pPr>
            <a:lvl4pPr>
              <a:lnSpc>
                <a:spcPct val="100000"/>
              </a:lnSpc>
              <a:defRPr sz="2000"/>
            </a:lvl4pPr>
            <a:lvl5pPr>
              <a:lnSpc>
                <a:spcPct val="100000"/>
              </a:lnSpc>
              <a:defRPr sz="200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19534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F9267A86-9229-DC4E-B1AA-8F0E3F7FB98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0"/>
            <a:ext cx="12191848" cy="6858000"/>
          </a:xfrm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609671" indent="0">
              <a:buNone/>
              <a:defRPr sz="3734"/>
            </a:lvl2pPr>
            <a:lvl3pPr marL="1219342" indent="0">
              <a:buNone/>
              <a:defRPr sz="3200"/>
            </a:lvl3pPr>
            <a:lvl4pPr marL="1829014" indent="0">
              <a:buNone/>
              <a:defRPr sz="2667"/>
            </a:lvl4pPr>
            <a:lvl5pPr marL="2438685" indent="0">
              <a:buNone/>
              <a:defRPr sz="2667"/>
            </a:lvl5pPr>
            <a:lvl6pPr marL="3048356" indent="0">
              <a:buNone/>
              <a:defRPr sz="2667"/>
            </a:lvl6pPr>
            <a:lvl7pPr marL="3658027" indent="0">
              <a:buNone/>
              <a:defRPr sz="2667"/>
            </a:lvl7pPr>
            <a:lvl8pPr marL="4267697" indent="0">
              <a:buNone/>
              <a:defRPr sz="2667"/>
            </a:lvl8pPr>
            <a:lvl9pPr marL="4877370" indent="0">
              <a:buNone/>
              <a:defRPr sz="2667"/>
            </a:lvl9pPr>
          </a:lstStyle>
          <a:p>
            <a:r>
              <a:rPr lang="en-GB" dirty="0"/>
              <a:t>Click icon to add picture</a:t>
            </a:r>
            <a:endParaRPr lang="en-US" dirty="0"/>
          </a:p>
        </p:txBody>
      </p:sp>
      <p:pic>
        <p:nvPicPr>
          <p:cNvPr id="7" name="Picture 6" descr="A picture containing qr code&#10;&#10;Description automatically generated">
            <a:extLst>
              <a:ext uri="{FF2B5EF4-FFF2-40B4-BE49-F238E27FC236}">
                <a16:creationId xmlns:a16="http://schemas.microsoft.com/office/drawing/2014/main" id="{37B94FE1-2DA1-5441-8E43-A3A1B38882F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28080" y="-10064"/>
            <a:ext cx="5963768" cy="6868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1304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56AF46C-A220-A44A-838E-0FEC5B4E27C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0"/>
            <a:ext cx="8162365" cy="6858000"/>
          </a:xfrm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609671" indent="0">
              <a:buNone/>
              <a:defRPr sz="3734"/>
            </a:lvl2pPr>
            <a:lvl3pPr marL="1219342" indent="0">
              <a:buNone/>
              <a:defRPr sz="3200"/>
            </a:lvl3pPr>
            <a:lvl4pPr marL="1829014" indent="0">
              <a:buNone/>
              <a:defRPr sz="2667"/>
            </a:lvl4pPr>
            <a:lvl5pPr marL="2438685" indent="0">
              <a:buNone/>
              <a:defRPr sz="2667"/>
            </a:lvl5pPr>
            <a:lvl6pPr marL="3048356" indent="0">
              <a:buNone/>
              <a:defRPr sz="2667"/>
            </a:lvl6pPr>
            <a:lvl7pPr marL="3658027" indent="0">
              <a:buNone/>
              <a:defRPr sz="2667"/>
            </a:lvl7pPr>
            <a:lvl8pPr marL="4267697" indent="0">
              <a:buNone/>
              <a:defRPr sz="2667"/>
            </a:lvl8pPr>
            <a:lvl9pPr marL="4877370" indent="0">
              <a:buNone/>
              <a:defRPr sz="2667"/>
            </a:lvl9pPr>
          </a:lstStyle>
          <a:p>
            <a:r>
              <a:rPr lang="en-GB" dirty="0"/>
              <a:t>Click icon to add picture</a:t>
            </a:r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20E01B8-EDDD-AA4D-919A-85C497427E9E}"/>
              </a:ext>
            </a:extLst>
          </p:cNvPr>
          <p:cNvGrpSpPr/>
          <p:nvPr userDrawn="1"/>
        </p:nvGrpSpPr>
        <p:grpSpPr>
          <a:xfrm>
            <a:off x="8162365" y="0"/>
            <a:ext cx="4029635" cy="6858000"/>
            <a:chOff x="8162365" y="0"/>
            <a:chExt cx="4029635" cy="6858000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2A5DF090-5F4D-8840-8F21-A3BC97F175A0}"/>
                </a:ext>
              </a:extLst>
            </p:cNvPr>
            <p:cNvGrpSpPr/>
            <p:nvPr userDrawn="1"/>
          </p:nvGrpSpPr>
          <p:grpSpPr>
            <a:xfrm>
              <a:off x="8162365" y="0"/>
              <a:ext cx="4029635" cy="3429000"/>
              <a:chOff x="0" y="5174319"/>
              <a:chExt cx="12192000" cy="1447120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0EA095DC-70AA-DF48-AE36-4B5D00FDDDCE}"/>
                  </a:ext>
                </a:extLst>
              </p:cNvPr>
              <p:cNvSpPr/>
              <p:nvPr userDrawn="1"/>
            </p:nvSpPr>
            <p:spPr>
              <a:xfrm>
                <a:off x="0" y="6075679"/>
                <a:ext cx="9072000" cy="180000"/>
              </a:xfrm>
              <a:prstGeom prst="rect">
                <a:avLst/>
              </a:prstGeom>
              <a:solidFill>
                <a:srgbClr val="A3946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00C8D77-9231-074A-914A-28CBD8B81F32}"/>
                  </a:ext>
                </a:extLst>
              </p:cNvPr>
              <p:cNvSpPr/>
              <p:nvPr userDrawn="1"/>
            </p:nvSpPr>
            <p:spPr>
              <a:xfrm>
                <a:off x="9072000" y="5895679"/>
                <a:ext cx="3120000" cy="180000"/>
              </a:xfrm>
              <a:prstGeom prst="rect">
                <a:avLst/>
              </a:prstGeom>
              <a:solidFill>
                <a:srgbClr val="A3946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C438F590-F127-1E42-A63B-E17A2AA8BBB6}"/>
                  </a:ext>
                </a:extLst>
              </p:cNvPr>
              <p:cNvSpPr/>
              <p:nvPr userDrawn="1"/>
            </p:nvSpPr>
            <p:spPr>
              <a:xfrm>
                <a:off x="0" y="5720079"/>
                <a:ext cx="9072000" cy="180000"/>
              </a:xfrm>
              <a:prstGeom prst="rect">
                <a:avLst/>
              </a:prstGeom>
              <a:solidFill>
                <a:srgbClr val="A3946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A799B40-5B74-234E-A6A9-ECAD94DF9738}"/>
                  </a:ext>
                </a:extLst>
              </p:cNvPr>
              <p:cNvSpPr/>
              <p:nvPr userDrawn="1"/>
            </p:nvSpPr>
            <p:spPr>
              <a:xfrm>
                <a:off x="9072000" y="5540079"/>
                <a:ext cx="3120000" cy="180000"/>
              </a:xfrm>
              <a:prstGeom prst="rect">
                <a:avLst/>
              </a:prstGeom>
              <a:solidFill>
                <a:srgbClr val="A3946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09741C07-A048-8E4B-A694-6C2C15AC6414}"/>
                  </a:ext>
                </a:extLst>
              </p:cNvPr>
              <p:cNvSpPr/>
              <p:nvPr userDrawn="1"/>
            </p:nvSpPr>
            <p:spPr>
              <a:xfrm>
                <a:off x="0" y="5354319"/>
                <a:ext cx="9072000" cy="180000"/>
              </a:xfrm>
              <a:prstGeom prst="rect">
                <a:avLst/>
              </a:prstGeom>
              <a:solidFill>
                <a:srgbClr val="A3946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8FE86C26-B19E-6848-8BA5-AEAE44617826}"/>
                  </a:ext>
                </a:extLst>
              </p:cNvPr>
              <p:cNvSpPr/>
              <p:nvPr userDrawn="1"/>
            </p:nvSpPr>
            <p:spPr>
              <a:xfrm>
                <a:off x="9072000" y="5174319"/>
                <a:ext cx="3120000" cy="180000"/>
              </a:xfrm>
              <a:prstGeom prst="rect">
                <a:avLst/>
              </a:prstGeom>
              <a:solidFill>
                <a:srgbClr val="A3946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EF784491-BA72-C243-B30F-8987F1928EF8}"/>
                  </a:ext>
                </a:extLst>
              </p:cNvPr>
              <p:cNvSpPr/>
              <p:nvPr userDrawn="1"/>
            </p:nvSpPr>
            <p:spPr>
              <a:xfrm>
                <a:off x="0" y="6441439"/>
                <a:ext cx="9072000" cy="180000"/>
              </a:xfrm>
              <a:prstGeom prst="rect">
                <a:avLst/>
              </a:prstGeom>
              <a:solidFill>
                <a:srgbClr val="A3946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C277C658-4C32-4C4D-A362-D24FBC18A100}"/>
                  </a:ext>
                </a:extLst>
              </p:cNvPr>
              <p:cNvSpPr/>
              <p:nvPr userDrawn="1"/>
            </p:nvSpPr>
            <p:spPr>
              <a:xfrm>
                <a:off x="9072000" y="6261439"/>
                <a:ext cx="3120000" cy="180000"/>
              </a:xfrm>
              <a:prstGeom prst="rect">
                <a:avLst/>
              </a:prstGeom>
              <a:solidFill>
                <a:srgbClr val="A3946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64F5C73D-ECCA-1144-A827-63EF05972F12}"/>
                </a:ext>
              </a:extLst>
            </p:cNvPr>
            <p:cNvGrpSpPr/>
            <p:nvPr userDrawn="1"/>
          </p:nvGrpSpPr>
          <p:grpSpPr>
            <a:xfrm>
              <a:off x="8162365" y="3429000"/>
              <a:ext cx="4029635" cy="3429000"/>
              <a:chOff x="0" y="5174319"/>
              <a:chExt cx="12192000" cy="1447120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4DDC19E7-7D26-834B-8D9D-4358671D06FD}"/>
                  </a:ext>
                </a:extLst>
              </p:cNvPr>
              <p:cNvSpPr/>
              <p:nvPr userDrawn="1"/>
            </p:nvSpPr>
            <p:spPr>
              <a:xfrm>
                <a:off x="0" y="6075679"/>
                <a:ext cx="9072000" cy="180000"/>
              </a:xfrm>
              <a:prstGeom prst="rect">
                <a:avLst/>
              </a:prstGeom>
              <a:solidFill>
                <a:srgbClr val="A3946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95A7B0BA-9732-4A47-9C9D-F27D3D0E9558}"/>
                  </a:ext>
                </a:extLst>
              </p:cNvPr>
              <p:cNvSpPr/>
              <p:nvPr userDrawn="1"/>
            </p:nvSpPr>
            <p:spPr>
              <a:xfrm>
                <a:off x="9072000" y="5895679"/>
                <a:ext cx="3120000" cy="180000"/>
              </a:xfrm>
              <a:prstGeom prst="rect">
                <a:avLst/>
              </a:prstGeom>
              <a:solidFill>
                <a:srgbClr val="A3946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6C9A5EE3-B18F-EA41-A551-780CCC68F939}"/>
                  </a:ext>
                </a:extLst>
              </p:cNvPr>
              <p:cNvSpPr/>
              <p:nvPr userDrawn="1"/>
            </p:nvSpPr>
            <p:spPr>
              <a:xfrm>
                <a:off x="0" y="5720079"/>
                <a:ext cx="9072000" cy="180000"/>
              </a:xfrm>
              <a:prstGeom prst="rect">
                <a:avLst/>
              </a:prstGeom>
              <a:solidFill>
                <a:srgbClr val="A3946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1082A18B-EC08-094D-8CBE-624DBAC96BB7}"/>
                  </a:ext>
                </a:extLst>
              </p:cNvPr>
              <p:cNvSpPr/>
              <p:nvPr userDrawn="1"/>
            </p:nvSpPr>
            <p:spPr>
              <a:xfrm>
                <a:off x="9072000" y="5540079"/>
                <a:ext cx="3120000" cy="180000"/>
              </a:xfrm>
              <a:prstGeom prst="rect">
                <a:avLst/>
              </a:prstGeom>
              <a:solidFill>
                <a:srgbClr val="A3946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609934A4-CAA0-B44D-993C-B1840A8BEAC3}"/>
                  </a:ext>
                </a:extLst>
              </p:cNvPr>
              <p:cNvSpPr/>
              <p:nvPr userDrawn="1"/>
            </p:nvSpPr>
            <p:spPr>
              <a:xfrm>
                <a:off x="0" y="5354319"/>
                <a:ext cx="9072000" cy="180000"/>
              </a:xfrm>
              <a:prstGeom prst="rect">
                <a:avLst/>
              </a:prstGeom>
              <a:solidFill>
                <a:srgbClr val="A3946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638D9FC2-BF51-5249-9DE4-23A4166B8889}"/>
                  </a:ext>
                </a:extLst>
              </p:cNvPr>
              <p:cNvSpPr/>
              <p:nvPr userDrawn="1"/>
            </p:nvSpPr>
            <p:spPr>
              <a:xfrm>
                <a:off x="9072000" y="5174319"/>
                <a:ext cx="3120000" cy="180000"/>
              </a:xfrm>
              <a:prstGeom prst="rect">
                <a:avLst/>
              </a:prstGeom>
              <a:solidFill>
                <a:srgbClr val="A3946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E48E6494-42A9-3742-9D97-7D1705E8EBA3}"/>
                  </a:ext>
                </a:extLst>
              </p:cNvPr>
              <p:cNvSpPr/>
              <p:nvPr userDrawn="1"/>
            </p:nvSpPr>
            <p:spPr>
              <a:xfrm>
                <a:off x="0" y="6441439"/>
                <a:ext cx="9072000" cy="180000"/>
              </a:xfrm>
              <a:prstGeom prst="rect">
                <a:avLst/>
              </a:prstGeom>
              <a:solidFill>
                <a:srgbClr val="A3946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F002A858-FE74-4C4E-BB93-B16A856707C4}"/>
                  </a:ext>
                </a:extLst>
              </p:cNvPr>
              <p:cNvSpPr/>
              <p:nvPr userDrawn="1"/>
            </p:nvSpPr>
            <p:spPr>
              <a:xfrm>
                <a:off x="9072000" y="6261439"/>
                <a:ext cx="3120000" cy="180000"/>
              </a:xfrm>
              <a:prstGeom prst="rect">
                <a:avLst/>
              </a:prstGeom>
              <a:solidFill>
                <a:srgbClr val="A3946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256493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56AF46C-A220-A44A-838E-0FEC5B4E27C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0"/>
            <a:ext cx="8162365" cy="6858000"/>
          </a:xfrm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609671" indent="0">
              <a:buNone/>
              <a:defRPr sz="3734"/>
            </a:lvl2pPr>
            <a:lvl3pPr marL="1219342" indent="0">
              <a:buNone/>
              <a:defRPr sz="3200"/>
            </a:lvl3pPr>
            <a:lvl4pPr marL="1829014" indent="0">
              <a:buNone/>
              <a:defRPr sz="2667"/>
            </a:lvl4pPr>
            <a:lvl5pPr marL="2438685" indent="0">
              <a:buNone/>
              <a:defRPr sz="2667"/>
            </a:lvl5pPr>
            <a:lvl6pPr marL="3048356" indent="0">
              <a:buNone/>
              <a:defRPr sz="2667"/>
            </a:lvl6pPr>
            <a:lvl7pPr marL="3658027" indent="0">
              <a:buNone/>
              <a:defRPr sz="2667"/>
            </a:lvl7pPr>
            <a:lvl8pPr marL="4267697" indent="0">
              <a:buNone/>
              <a:defRPr sz="2667"/>
            </a:lvl8pPr>
            <a:lvl9pPr marL="4877370" indent="0">
              <a:buNone/>
              <a:defRPr sz="2667"/>
            </a:lvl9pPr>
          </a:lstStyle>
          <a:p>
            <a:r>
              <a:rPr lang="en-GB" dirty="0"/>
              <a:t>Click icon to add picture</a:t>
            </a:r>
            <a:endParaRPr lang="en-US" dirty="0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280DC3A5-7717-6842-94D4-8C2E18858210}"/>
              </a:ext>
            </a:extLst>
          </p:cNvPr>
          <p:cNvGrpSpPr/>
          <p:nvPr userDrawn="1"/>
        </p:nvGrpSpPr>
        <p:grpSpPr>
          <a:xfrm>
            <a:off x="8162365" y="0"/>
            <a:ext cx="4029635" cy="6858000"/>
            <a:chOff x="8162365" y="423582"/>
            <a:chExt cx="4222376" cy="6434418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EA095DC-70AA-DF48-AE36-4B5D00FDDDCE}"/>
                </a:ext>
              </a:extLst>
            </p:cNvPr>
            <p:cNvSpPr/>
            <p:nvPr userDrawn="1"/>
          </p:nvSpPr>
          <p:spPr>
            <a:xfrm>
              <a:off x="8162365" y="3904312"/>
              <a:ext cx="2341376" cy="266782"/>
            </a:xfrm>
            <a:prstGeom prst="rect">
              <a:avLst/>
            </a:prstGeom>
            <a:solidFill>
              <a:srgbClr val="A394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00C8D77-9231-074A-914A-28CBD8B81F32}"/>
                </a:ext>
              </a:extLst>
            </p:cNvPr>
            <p:cNvSpPr/>
            <p:nvPr userDrawn="1"/>
          </p:nvSpPr>
          <p:spPr>
            <a:xfrm>
              <a:off x="10503741" y="3637530"/>
              <a:ext cx="805235" cy="266782"/>
            </a:xfrm>
            <a:prstGeom prst="rect">
              <a:avLst/>
            </a:prstGeom>
            <a:solidFill>
              <a:srgbClr val="A394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438F590-F127-1E42-A63B-E17A2AA8BBB6}"/>
                </a:ext>
              </a:extLst>
            </p:cNvPr>
            <p:cNvSpPr/>
            <p:nvPr userDrawn="1"/>
          </p:nvSpPr>
          <p:spPr>
            <a:xfrm>
              <a:off x="8162365" y="3377270"/>
              <a:ext cx="2341376" cy="266782"/>
            </a:xfrm>
            <a:prstGeom prst="rect">
              <a:avLst/>
            </a:prstGeom>
            <a:solidFill>
              <a:srgbClr val="A394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A799B40-5B74-234E-A6A9-ECAD94DF9738}"/>
                </a:ext>
              </a:extLst>
            </p:cNvPr>
            <p:cNvSpPr/>
            <p:nvPr userDrawn="1"/>
          </p:nvSpPr>
          <p:spPr>
            <a:xfrm>
              <a:off x="10503741" y="3110488"/>
              <a:ext cx="805235" cy="266782"/>
            </a:xfrm>
            <a:prstGeom prst="rect">
              <a:avLst/>
            </a:prstGeom>
            <a:solidFill>
              <a:srgbClr val="A394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9741C07-A048-8E4B-A694-6C2C15AC6414}"/>
                </a:ext>
              </a:extLst>
            </p:cNvPr>
            <p:cNvSpPr/>
            <p:nvPr userDrawn="1"/>
          </p:nvSpPr>
          <p:spPr>
            <a:xfrm>
              <a:off x="8162365" y="2835170"/>
              <a:ext cx="2341376" cy="266782"/>
            </a:xfrm>
            <a:prstGeom prst="rect">
              <a:avLst/>
            </a:prstGeom>
            <a:solidFill>
              <a:srgbClr val="A394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FE86C26-B19E-6848-8BA5-AEAE44617826}"/>
                </a:ext>
              </a:extLst>
            </p:cNvPr>
            <p:cNvSpPr/>
            <p:nvPr userDrawn="1"/>
          </p:nvSpPr>
          <p:spPr>
            <a:xfrm>
              <a:off x="10503741" y="2568388"/>
              <a:ext cx="805235" cy="266782"/>
            </a:xfrm>
            <a:prstGeom prst="rect">
              <a:avLst/>
            </a:prstGeom>
            <a:solidFill>
              <a:srgbClr val="A394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F784491-BA72-C243-B30F-8987F1928EF8}"/>
                </a:ext>
              </a:extLst>
            </p:cNvPr>
            <p:cNvSpPr/>
            <p:nvPr userDrawn="1"/>
          </p:nvSpPr>
          <p:spPr>
            <a:xfrm>
              <a:off x="8162365" y="4446412"/>
              <a:ext cx="2341376" cy="266782"/>
            </a:xfrm>
            <a:prstGeom prst="rect">
              <a:avLst/>
            </a:prstGeom>
            <a:solidFill>
              <a:srgbClr val="A394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277C658-4C32-4C4D-A362-D24FBC18A100}"/>
                </a:ext>
              </a:extLst>
            </p:cNvPr>
            <p:cNvSpPr/>
            <p:nvPr userDrawn="1"/>
          </p:nvSpPr>
          <p:spPr>
            <a:xfrm>
              <a:off x="10503741" y="4179631"/>
              <a:ext cx="805235" cy="266782"/>
            </a:xfrm>
            <a:prstGeom prst="rect">
              <a:avLst/>
            </a:prstGeom>
            <a:solidFill>
              <a:srgbClr val="A394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DDC19E7-7D26-834B-8D9D-4358671D06FD}"/>
                </a:ext>
              </a:extLst>
            </p:cNvPr>
            <p:cNvSpPr/>
            <p:nvPr userDrawn="1"/>
          </p:nvSpPr>
          <p:spPr>
            <a:xfrm>
              <a:off x="8162365" y="6049118"/>
              <a:ext cx="2341376" cy="266782"/>
            </a:xfrm>
            <a:prstGeom prst="rect">
              <a:avLst/>
            </a:prstGeom>
            <a:solidFill>
              <a:srgbClr val="A394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5A7B0BA-9732-4A47-9C9D-F27D3D0E9558}"/>
                </a:ext>
              </a:extLst>
            </p:cNvPr>
            <p:cNvSpPr/>
            <p:nvPr userDrawn="1"/>
          </p:nvSpPr>
          <p:spPr>
            <a:xfrm>
              <a:off x="10503741" y="5782336"/>
              <a:ext cx="805235" cy="266782"/>
            </a:xfrm>
            <a:prstGeom prst="rect">
              <a:avLst/>
            </a:prstGeom>
            <a:solidFill>
              <a:srgbClr val="A394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C9A5EE3-B18F-EA41-A551-780CCC68F939}"/>
                </a:ext>
              </a:extLst>
            </p:cNvPr>
            <p:cNvSpPr/>
            <p:nvPr userDrawn="1"/>
          </p:nvSpPr>
          <p:spPr>
            <a:xfrm>
              <a:off x="8162365" y="5522076"/>
              <a:ext cx="2341376" cy="266782"/>
            </a:xfrm>
            <a:prstGeom prst="rect">
              <a:avLst/>
            </a:prstGeom>
            <a:solidFill>
              <a:srgbClr val="A394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082A18B-EC08-094D-8CBE-624DBAC96BB7}"/>
                </a:ext>
              </a:extLst>
            </p:cNvPr>
            <p:cNvSpPr/>
            <p:nvPr userDrawn="1"/>
          </p:nvSpPr>
          <p:spPr>
            <a:xfrm>
              <a:off x="10503741" y="5255294"/>
              <a:ext cx="805235" cy="266782"/>
            </a:xfrm>
            <a:prstGeom prst="rect">
              <a:avLst/>
            </a:prstGeom>
            <a:solidFill>
              <a:srgbClr val="A394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09934A4-CAA0-B44D-993C-B1840A8BEAC3}"/>
                </a:ext>
              </a:extLst>
            </p:cNvPr>
            <p:cNvSpPr/>
            <p:nvPr userDrawn="1"/>
          </p:nvSpPr>
          <p:spPr>
            <a:xfrm>
              <a:off x="8162365" y="4979976"/>
              <a:ext cx="2341376" cy="266782"/>
            </a:xfrm>
            <a:prstGeom prst="rect">
              <a:avLst/>
            </a:prstGeom>
            <a:solidFill>
              <a:srgbClr val="A394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638D9FC2-BF51-5249-9DE4-23A4166B8889}"/>
                </a:ext>
              </a:extLst>
            </p:cNvPr>
            <p:cNvSpPr/>
            <p:nvPr userDrawn="1"/>
          </p:nvSpPr>
          <p:spPr>
            <a:xfrm>
              <a:off x="10503741" y="4713194"/>
              <a:ext cx="805235" cy="266782"/>
            </a:xfrm>
            <a:prstGeom prst="rect">
              <a:avLst/>
            </a:prstGeom>
            <a:solidFill>
              <a:srgbClr val="A394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E48E6494-42A9-3742-9D97-7D1705E8EBA3}"/>
                </a:ext>
              </a:extLst>
            </p:cNvPr>
            <p:cNvSpPr/>
            <p:nvPr userDrawn="1"/>
          </p:nvSpPr>
          <p:spPr>
            <a:xfrm>
              <a:off x="8162365" y="6591218"/>
              <a:ext cx="2341376" cy="266782"/>
            </a:xfrm>
            <a:prstGeom prst="rect">
              <a:avLst/>
            </a:prstGeom>
            <a:solidFill>
              <a:srgbClr val="A394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F002A858-FE74-4C4E-BB93-B16A856707C4}"/>
                </a:ext>
              </a:extLst>
            </p:cNvPr>
            <p:cNvSpPr/>
            <p:nvPr userDrawn="1"/>
          </p:nvSpPr>
          <p:spPr>
            <a:xfrm>
              <a:off x="10503741" y="6324437"/>
              <a:ext cx="805235" cy="266782"/>
            </a:xfrm>
            <a:prstGeom prst="rect">
              <a:avLst/>
            </a:prstGeom>
            <a:solidFill>
              <a:srgbClr val="A394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78B143E-0974-B744-B9C0-1DB1DC7C6451}"/>
                </a:ext>
              </a:extLst>
            </p:cNvPr>
            <p:cNvSpPr/>
            <p:nvPr userDrawn="1"/>
          </p:nvSpPr>
          <p:spPr>
            <a:xfrm>
              <a:off x="8162365" y="1759506"/>
              <a:ext cx="2341376" cy="266782"/>
            </a:xfrm>
            <a:prstGeom prst="rect">
              <a:avLst/>
            </a:prstGeom>
            <a:solidFill>
              <a:srgbClr val="A394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379808C7-D434-5942-930F-D35A22CEF746}"/>
                </a:ext>
              </a:extLst>
            </p:cNvPr>
            <p:cNvSpPr/>
            <p:nvPr userDrawn="1"/>
          </p:nvSpPr>
          <p:spPr>
            <a:xfrm>
              <a:off x="10503741" y="1492724"/>
              <a:ext cx="805235" cy="266782"/>
            </a:xfrm>
            <a:prstGeom prst="rect">
              <a:avLst/>
            </a:prstGeom>
            <a:solidFill>
              <a:srgbClr val="A394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D3205D81-438F-9349-B74E-6F9C5430C470}"/>
                </a:ext>
              </a:extLst>
            </p:cNvPr>
            <p:cNvSpPr/>
            <p:nvPr userDrawn="1"/>
          </p:nvSpPr>
          <p:spPr>
            <a:xfrm>
              <a:off x="8162365" y="1232464"/>
              <a:ext cx="2341376" cy="266782"/>
            </a:xfrm>
            <a:prstGeom prst="rect">
              <a:avLst/>
            </a:prstGeom>
            <a:solidFill>
              <a:srgbClr val="A394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077C2F8D-4406-4E4C-B545-CBBE2F662F95}"/>
                </a:ext>
              </a:extLst>
            </p:cNvPr>
            <p:cNvSpPr/>
            <p:nvPr userDrawn="1"/>
          </p:nvSpPr>
          <p:spPr>
            <a:xfrm>
              <a:off x="10503741" y="965682"/>
              <a:ext cx="805235" cy="266782"/>
            </a:xfrm>
            <a:prstGeom prst="rect">
              <a:avLst/>
            </a:prstGeom>
            <a:solidFill>
              <a:srgbClr val="A394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411CE260-FFA7-6045-BCF7-49FE518DE0EF}"/>
                </a:ext>
              </a:extLst>
            </p:cNvPr>
            <p:cNvSpPr/>
            <p:nvPr userDrawn="1"/>
          </p:nvSpPr>
          <p:spPr>
            <a:xfrm>
              <a:off x="8162365" y="690364"/>
              <a:ext cx="2341376" cy="266782"/>
            </a:xfrm>
            <a:prstGeom prst="rect">
              <a:avLst/>
            </a:prstGeom>
            <a:solidFill>
              <a:srgbClr val="A394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40129C5-412C-D14A-A094-82CF257BFEFA}"/>
                </a:ext>
              </a:extLst>
            </p:cNvPr>
            <p:cNvSpPr/>
            <p:nvPr userDrawn="1"/>
          </p:nvSpPr>
          <p:spPr>
            <a:xfrm>
              <a:off x="10503741" y="423582"/>
              <a:ext cx="805235" cy="266782"/>
            </a:xfrm>
            <a:prstGeom prst="rect">
              <a:avLst/>
            </a:prstGeom>
            <a:solidFill>
              <a:srgbClr val="A394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A318FAD-652A-AB40-A276-AC72124179C0}"/>
                </a:ext>
              </a:extLst>
            </p:cNvPr>
            <p:cNvSpPr/>
            <p:nvPr userDrawn="1"/>
          </p:nvSpPr>
          <p:spPr>
            <a:xfrm>
              <a:off x="8162365" y="2301606"/>
              <a:ext cx="2341376" cy="266782"/>
            </a:xfrm>
            <a:prstGeom prst="rect">
              <a:avLst/>
            </a:prstGeom>
            <a:solidFill>
              <a:srgbClr val="A394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2F933C9A-8950-A04D-919F-E3805161B482}"/>
                </a:ext>
              </a:extLst>
            </p:cNvPr>
            <p:cNvSpPr/>
            <p:nvPr userDrawn="1"/>
          </p:nvSpPr>
          <p:spPr>
            <a:xfrm>
              <a:off x="10503741" y="2034825"/>
              <a:ext cx="805235" cy="266782"/>
            </a:xfrm>
            <a:prstGeom prst="rect">
              <a:avLst/>
            </a:prstGeom>
            <a:solidFill>
              <a:srgbClr val="A394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3D78EF92-1255-F64A-8C79-78C6E78EED49}"/>
                </a:ext>
              </a:extLst>
            </p:cNvPr>
            <p:cNvGrpSpPr/>
            <p:nvPr userDrawn="1"/>
          </p:nvGrpSpPr>
          <p:grpSpPr>
            <a:xfrm>
              <a:off x="11308976" y="690364"/>
              <a:ext cx="1075765" cy="6167636"/>
              <a:chOff x="11308976" y="690364"/>
              <a:chExt cx="2341376" cy="6167636"/>
            </a:xfrm>
          </p:grpSpPr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1CB844ED-C02A-7D49-BA10-A3A11748AA37}"/>
                  </a:ext>
                </a:extLst>
              </p:cNvPr>
              <p:cNvSpPr/>
              <p:nvPr userDrawn="1"/>
            </p:nvSpPr>
            <p:spPr>
              <a:xfrm>
                <a:off x="11308976" y="3904312"/>
                <a:ext cx="2341376" cy="266782"/>
              </a:xfrm>
              <a:prstGeom prst="rect">
                <a:avLst/>
              </a:prstGeom>
              <a:solidFill>
                <a:srgbClr val="A3946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A1FF6F25-3D4B-174E-AF89-1C6DADC9E95A}"/>
                  </a:ext>
                </a:extLst>
              </p:cNvPr>
              <p:cNvSpPr/>
              <p:nvPr userDrawn="1"/>
            </p:nvSpPr>
            <p:spPr>
              <a:xfrm>
                <a:off x="11308976" y="3377270"/>
                <a:ext cx="2341376" cy="266782"/>
              </a:xfrm>
              <a:prstGeom prst="rect">
                <a:avLst/>
              </a:prstGeom>
              <a:solidFill>
                <a:srgbClr val="A3946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2422318B-1FD2-EE4B-B96C-62F44C3A5F63}"/>
                  </a:ext>
                </a:extLst>
              </p:cNvPr>
              <p:cNvSpPr/>
              <p:nvPr userDrawn="1"/>
            </p:nvSpPr>
            <p:spPr>
              <a:xfrm>
                <a:off x="11308976" y="2835170"/>
                <a:ext cx="2341376" cy="266782"/>
              </a:xfrm>
              <a:prstGeom prst="rect">
                <a:avLst/>
              </a:prstGeom>
              <a:solidFill>
                <a:srgbClr val="A3946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6D5AB558-F70E-6743-9341-FACBD4AC06FB}"/>
                  </a:ext>
                </a:extLst>
              </p:cNvPr>
              <p:cNvSpPr/>
              <p:nvPr userDrawn="1"/>
            </p:nvSpPr>
            <p:spPr>
              <a:xfrm>
                <a:off x="11308976" y="4446412"/>
                <a:ext cx="2341376" cy="266782"/>
              </a:xfrm>
              <a:prstGeom prst="rect">
                <a:avLst/>
              </a:prstGeom>
              <a:solidFill>
                <a:srgbClr val="A3946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329C515C-4B35-9444-8C0D-88AB3FBBD7D9}"/>
                  </a:ext>
                </a:extLst>
              </p:cNvPr>
              <p:cNvSpPr/>
              <p:nvPr userDrawn="1"/>
            </p:nvSpPr>
            <p:spPr>
              <a:xfrm>
                <a:off x="11308976" y="6049118"/>
                <a:ext cx="2341376" cy="266782"/>
              </a:xfrm>
              <a:prstGeom prst="rect">
                <a:avLst/>
              </a:prstGeom>
              <a:solidFill>
                <a:srgbClr val="A3946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58529FD5-9EDD-F046-A638-E1AB6F6D9759}"/>
                  </a:ext>
                </a:extLst>
              </p:cNvPr>
              <p:cNvSpPr/>
              <p:nvPr userDrawn="1"/>
            </p:nvSpPr>
            <p:spPr>
              <a:xfrm>
                <a:off x="11308976" y="5522076"/>
                <a:ext cx="2341376" cy="266782"/>
              </a:xfrm>
              <a:prstGeom prst="rect">
                <a:avLst/>
              </a:prstGeom>
              <a:solidFill>
                <a:srgbClr val="A3946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CD5F46D2-E587-B948-89D0-D1FF7656E220}"/>
                  </a:ext>
                </a:extLst>
              </p:cNvPr>
              <p:cNvSpPr/>
              <p:nvPr userDrawn="1"/>
            </p:nvSpPr>
            <p:spPr>
              <a:xfrm>
                <a:off x="11308976" y="4979976"/>
                <a:ext cx="2341376" cy="266782"/>
              </a:xfrm>
              <a:prstGeom prst="rect">
                <a:avLst/>
              </a:prstGeom>
              <a:solidFill>
                <a:srgbClr val="A3946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52D33BDB-D599-434F-AC90-6FC19B877142}"/>
                  </a:ext>
                </a:extLst>
              </p:cNvPr>
              <p:cNvSpPr/>
              <p:nvPr userDrawn="1"/>
            </p:nvSpPr>
            <p:spPr>
              <a:xfrm>
                <a:off x="11308976" y="6591218"/>
                <a:ext cx="2341376" cy="266782"/>
              </a:xfrm>
              <a:prstGeom prst="rect">
                <a:avLst/>
              </a:prstGeom>
              <a:solidFill>
                <a:srgbClr val="A3946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DCF553E1-5D9B-BB48-B0CA-794ACAE02DCE}"/>
                  </a:ext>
                </a:extLst>
              </p:cNvPr>
              <p:cNvSpPr/>
              <p:nvPr userDrawn="1"/>
            </p:nvSpPr>
            <p:spPr>
              <a:xfrm>
                <a:off x="11308976" y="1759506"/>
                <a:ext cx="2341376" cy="266782"/>
              </a:xfrm>
              <a:prstGeom prst="rect">
                <a:avLst/>
              </a:prstGeom>
              <a:solidFill>
                <a:srgbClr val="A3946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2D0A1E78-72F6-E448-8C19-28F6EE0E6A5B}"/>
                  </a:ext>
                </a:extLst>
              </p:cNvPr>
              <p:cNvSpPr/>
              <p:nvPr userDrawn="1"/>
            </p:nvSpPr>
            <p:spPr>
              <a:xfrm>
                <a:off x="11308976" y="1232464"/>
                <a:ext cx="2341376" cy="266782"/>
              </a:xfrm>
              <a:prstGeom prst="rect">
                <a:avLst/>
              </a:prstGeom>
              <a:solidFill>
                <a:srgbClr val="A3946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C589C229-06E6-1E47-B253-8F937467D1D1}"/>
                  </a:ext>
                </a:extLst>
              </p:cNvPr>
              <p:cNvSpPr/>
              <p:nvPr userDrawn="1"/>
            </p:nvSpPr>
            <p:spPr>
              <a:xfrm>
                <a:off x="11308976" y="690364"/>
                <a:ext cx="2341376" cy="266782"/>
              </a:xfrm>
              <a:prstGeom prst="rect">
                <a:avLst/>
              </a:prstGeom>
              <a:solidFill>
                <a:srgbClr val="A3946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8D15CBC5-62DD-AA4F-8F0B-21FF6D269BEA}"/>
                  </a:ext>
                </a:extLst>
              </p:cNvPr>
              <p:cNvSpPr/>
              <p:nvPr userDrawn="1"/>
            </p:nvSpPr>
            <p:spPr>
              <a:xfrm>
                <a:off x="11308976" y="2301606"/>
                <a:ext cx="2341376" cy="266782"/>
              </a:xfrm>
              <a:prstGeom prst="rect">
                <a:avLst/>
              </a:prstGeom>
              <a:solidFill>
                <a:srgbClr val="A3946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693749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1FEDE-5DE5-5744-9430-FA3D2A0FEF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2160" y="708562"/>
            <a:ext cx="10773080" cy="1117063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GB" dirty="0"/>
              <a:t>Slide Heading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711703-E40F-E24B-9978-2E2CAB662D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lnSpc>
                <a:spcPct val="100000"/>
              </a:lnSpc>
              <a:defRPr sz="2000"/>
            </a:lvl1pPr>
            <a:lvl2pPr>
              <a:lnSpc>
                <a:spcPct val="100000"/>
              </a:lnSpc>
              <a:defRPr sz="2000"/>
            </a:lvl2pPr>
            <a:lvl3pPr>
              <a:lnSpc>
                <a:spcPct val="100000"/>
              </a:lnSpc>
              <a:defRPr sz="2000"/>
            </a:lvl3pPr>
            <a:lvl4pPr>
              <a:lnSpc>
                <a:spcPct val="100000"/>
              </a:lnSpc>
              <a:defRPr sz="2000"/>
            </a:lvl4pPr>
            <a:lvl5pPr>
              <a:lnSpc>
                <a:spcPct val="100000"/>
              </a:lnSpc>
              <a:defRPr sz="200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6C136E7-E855-404E-B8E5-BA7B607593BB}"/>
              </a:ext>
            </a:extLst>
          </p:cNvPr>
          <p:cNvSpPr/>
          <p:nvPr userDrawn="1"/>
        </p:nvSpPr>
        <p:spPr>
          <a:xfrm>
            <a:off x="651840" y="6126479"/>
            <a:ext cx="9072000" cy="108000"/>
          </a:xfrm>
          <a:prstGeom prst="rect">
            <a:avLst/>
          </a:prstGeom>
          <a:solidFill>
            <a:srgbClr val="A394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FC91A30-F195-5140-8E73-095C1140061E}"/>
              </a:ext>
            </a:extLst>
          </p:cNvPr>
          <p:cNvSpPr/>
          <p:nvPr userDrawn="1"/>
        </p:nvSpPr>
        <p:spPr>
          <a:xfrm>
            <a:off x="9723840" y="6018479"/>
            <a:ext cx="1800000" cy="108000"/>
          </a:xfrm>
          <a:prstGeom prst="rect">
            <a:avLst/>
          </a:prstGeom>
          <a:solidFill>
            <a:srgbClr val="A394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picture containing shape&#10;&#10;Description automatically generated">
            <a:extLst>
              <a:ext uri="{FF2B5EF4-FFF2-40B4-BE49-F238E27FC236}">
                <a16:creationId xmlns:a16="http://schemas.microsoft.com/office/drawing/2014/main" id="{A7D18523-32DA-B146-8B4C-BC8C234E378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98038" y="6315710"/>
            <a:ext cx="908161" cy="36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2310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4C50091-7746-0C43-8DC2-BCAC953E32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2160" y="708562"/>
            <a:ext cx="5347641" cy="1117063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GB" dirty="0"/>
              <a:t>Slide Heading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919CE28-512B-604F-936D-F1D0DB96C2DD}"/>
              </a:ext>
            </a:extLst>
          </p:cNvPr>
          <p:cNvSpPr/>
          <p:nvPr userDrawn="1"/>
        </p:nvSpPr>
        <p:spPr>
          <a:xfrm>
            <a:off x="651840" y="6126479"/>
            <a:ext cx="9072000" cy="108000"/>
          </a:xfrm>
          <a:prstGeom prst="rect">
            <a:avLst/>
          </a:prstGeom>
          <a:solidFill>
            <a:srgbClr val="A394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8DF2062-BF33-0C4F-B52D-192E2E258FB4}"/>
              </a:ext>
            </a:extLst>
          </p:cNvPr>
          <p:cNvSpPr/>
          <p:nvPr userDrawn="1"/>
        </p:nvSpPr>
        <p:spPr>
          <a:xfrm>
            <a:off x="9723840" y="6018479"/>
            <a:ext cx="1800000" cy="108000"/>
          </a:xfrm>
          <a:prstGeom prst="rect">
            <a:avLst/>
          </a:prstGeom>
          <a:solidFill>
            <a:srgbClr val="A394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picture containing shape&#10;&#10;Description automatically generated">
            <a:extLst>
              <a:ext uri="{FF2B5EF4-FFF2-40B4-BE49-F238E27FC236}">
                <a16:creationId xmlns:a16="http://schemas.microsoft.com/office/drawing/2014/main" id="{2B71B15C-8AF3-6E4D-8F3A-94A22CA5CE4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98038" y="6315710"/>
            <a:ext cx="908161" cy="365125"/>
          </a:xfrm>
          <a:prstGeom prst="rect">
            <a:avLst/>
          </a:prstGeom>
        </p:spPr>
      </p:pic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E0ACBC87-DC3E-E546-81DC-3CE766AFCB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2160" y="1825625"/>
            <a:ext cx="5347641" cy="4003574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2000"/>
            </a:lvl1pPr>
            <a:lvl2pPr>
              <a:lnSpc>
                <a:spcPct val="100000"/>
              </a:lnSpc>
              <a:defRPr sz="2000"/>
            </a:lvl2pPr>
            <a:lvl3pPr>
              <a:lnSpc>
                <a:spcPct val="100000"/>
              </a:lnSpc>
              <a:defRPr sz="2000"/>
            </a:lvl3pPr>
            <a:lvl4pPr>
              <a:lnSpc>
                <a:spcPct val="100000"/>
              </a:lnSpc>
              <a:defRPr sz="2000"/>
            </a:lvl4pPr>
            <a:lvl5pPr>
              <a:lnSpc>
                <a:spcPct val="100000"/>
              </a:lnSpc>
              <a:defRPr sz="200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24" name="Picture Placeholder 2">
            <a:extLst>
              <a:ext uri="{FF2B5EF4-FFF2-40B4-BE49-F238E27FC236}">
                <a16:creationId xmlns:a16="http://schemas.microsoft.com/office/drawing/2014/main" id="{9D5EB77E-BA9C-9247-9CFB-53647D3E06C7}"/>
              </a:ext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6548719" y="704801"/>
            <a:ext cx="4957480" cy="5029248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609671" indent="0">
              <a:buNone/>
              <a:defRPr sz="3734"/>
            </a:lvl2pPr>
            <a:lvl3pPr marL="1219342" indent="0">
              <a:buNone/>
              <a:defRPr sz="3200"/>
            </a:lvl3pPr>
            <a:lvl4pPr marL="1829014" indent="0">
              <a:buNone/>
              <a:defRPr sz="2667"/>
            </a:lvl4pPr>
            <a:lvl5pPr marL="2438685" indent="0">
              <a:buNone/>
              <a:defRPr sz="2667"/>
            </a:lvl5pPr>
            <a:lvl6pPr marL="3048356" indent="0">
              <a:buNone/>
              <a:defRPr sz="2667"/>
            </a:lvl6pPr>
            <a:lvl7pPr marL="3658027" indent="0">
              <a:buNone/>
              <a:defRPr sz="2667"/>
            </a:lvl7pPr>
            <a:lvl8pPr marL="4267697" indent="0">
              <a:buNone/>
              <a:defRPr sz="2667"/>
            </a:lvl8pPr>
            <a:lvl9pPr marL="4877370" indent="0">
              <a:buNone/>
              <a:defRPr sz="2667"/>
            </a:lvl9pPr>
          </a:lstStyle>
          <a:p>
            <a:r>
              <a:rPr lang="en-GB" dirty="0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93317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EB3E4AE-132A-8D4E-A781-72EDFCB0D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2160" y="365125"/>
            <a:ext cx="10773080" cy="1325563"/>
          </a:xfrm>
          <a:prstGeom prst="rect">
            <a:avLst/>
          </a:prstGeom>
        </p:spPr>
        <p:txBody>
          <a:bodyPr vert="horz" lIns="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976C11-F982-9546-898B-E107604207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2160" y="1825625"/>
            <a:ext cx="10773080" cy="4003574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1284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i="0" kern="1200">
          <a:solidFill>
            <a:schemeClr val="tx1"/>
          </a:solidFill>
          <a:latin typeface="Arial Black" panose="020B0604020202020204" pitchFamily="34" charset="0"/>
          <a:ea typeface="+mj-ea"/>
          <a:cs typeface="Arial Black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tus.ie/student-support/athlone-student-resource-centre/" TargetMode="Externa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5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123999-CAFD-E145-B0C6-6AB10395F1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2223" y="1367554"/>
            <a:ext cx="8889101" cy="2524715"/>
          </a:xfrm>
        </p:spPr>
        <p:txBody>
          <a:bodyPr>
            <a:noAutofit/>
          </a:bodyPr>
          <a:lstStyle/>
          <a:p>
            <a:pPr marL="108000"/>
            <a:r>
              <a:rPr lang="en-GB" dirty="0">
                <a:latin typeface="Garamond" panose="02020404030301010803" pitchFamily="18" charset="0"/>
              </a:rPr>
              <a:t>Certificate in Software Engineering</a:t>
            </a:r>
            <a:br>
              <a:rPr lang="en-GB" dirty="0">
                <a:latin typeface="Garamond" panose="02020404030301010803" pitchFamily="18" charset="0"/>
              </a:rPr>
            </a:br>
            <a:r>
              <a:rPr lang="en-GB" dirty="0">
                <a:latin typeface="Garamond" panose="02020404030301010803" pitchFamily="18" charset="0"/>
              </a:rPr>
              <a:t>CSE</a:t>
            </a:r>
            <a:br>
              <a:rPr lang="en-GB" dirty="0">
                <a:latin typeface="Garamond" panose="02020404030301010803" pitchFamily="18" charset="0"/>
              </a:rPr>
            </a:br>
            <a:br>
              <a:rPr lang="en-GB" dirty="0">
                <a:latin typeface="Garamond" panose="02020404030301010803" pitchFamily="18" charset="0"/>
              </a:rPr>
            </a:br>
            <a:br>
              <a:rPr lang="en-GB" dirty="0">
                <a:latin typeface="Garamond" panose="02020404030301010803" pitchFamily="18" charset="0"/>
              </a:rPr>
            </a:br>
            <a:br>
              <a:rPr lang="en-GB" dirty="0">
                <a:solidFill>
                  <a:schemeClr val="bg1"/>
                </a:solidFill>
                <a:latin typeface="Garamond" panose="02020404030301010803" pitchFamily="18" charset="0"/>
              </a:rPr>
            </a:br>
            <a:br>
              <a:rPr lang="en-US" dirty="0">
                <a:latin typeface="Bahnschrift" panose="020B0502040204020203" pitchFamily="34" charset="0"/>
              </a:rPr>
            </a:br>
            <a:endParaRPr lang="en-US" dirty="0">
              <a:latin typeface="Bahnschrift" panose="020B0502040204020203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E58882D-1ED9-47D0-BE50-0A7FBB2ACD16}"/>
              </a:ext>
            </a:extLst>
          </p:cNvPr>
          <p:cNvSpPr/>
          <p:nvPr/>
        </p:nvSpPr>
        <p:spPr>
          <a:xfrm>
            <a:off x="9678344" y="6209288"/>
            <a:ext cx="2828718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08000"/>
            <a:r>
              <a:rPr lang="en-GB" sz="2000" b="1" dirty="0">
                <a:latin typeface="Garamond" panose="02020404030301010803" pitchFamily="18" charset="0"/>
              </a:rPr>
              <a:t>Dr. Sheila Fallon</a:t>
            </a:r>
          </a:p>
          <a:p>
            <a:pPr marL="108000"/>
            <a:r>
              <a:rPr lang="en-GB" b="1" dirty="0">
                <a:latin typeface="Garamond" panose="02020404030301010803" pitchFamily="18" charset="0"/>
              </a:rPr>
              <a:t>Course Coordinator</a:t>
            </a:r>
          </a:p>
        </p:txBody>
      </p:sp>
    </p:spTree>
    <p:extLst>
      <p:ext uri="{BB962C8B-B14F-4D97-AF65-F5344CB8AC3E}">
        <p14:creationId xmlns:p14="http://schemas.microsoft.com/office/powerpoint/2010/main" val="11022921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B2071-8EA4-4C00-8C0D-BF8D82ED89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2160" y="708563"/>
            <a:ext cx="10773080" cy="872964"/>
          </a:xfrm>
        </p:spPr>
        <p:txBody>
          <a:bodyPr/>
          <a:lstStyle/>
          <a:p>
            <a:r>
              <a:rPr lang="en-GB" cap="none" dirty="0"/>
              <a:t>Thursday 27th June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D84A5C-4E11-4D05-B95A-22517BEB2B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77967"/>
            <a:ext cx="12192000" cy="31839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5F4D07B-A82D-4109-8F3E-0B5C4344B0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549603"/>
            <a:ext cx="11272473" cy="1163825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E718E53-1B78-4D20-911A-51823B5490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2310322"/>
              </p:ext>
            </p:extLst>
          </p:nvPr>
        </p:nvGraphicFramePr>
        <p:xfrm>
          <a:off x="1255362" y="1581526"/>
          <a:ext cx="9128502" cy="257009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96570">
                  <a:extLst>
                    <a:ext uri="{9D8B030D-6E8A-4147-A177-3AD203B41FA5}">
                      <a16:colId xmlns:a16="http://schemas.microsoft.com/office/drawing/2014/main" val="2481669002"/>
                    </a:ext>
                  </a:extLst>
                </a:gridCol>
                <a:gridCol w="7431932">
                  <a:extLst>
                    <a:ext uri="{9D8B030D-6E8A-4147-A177-3AD203B41FA5}">
                      <a16:colId xmlns:a16="http://schemas.microsoft.com/office/drawing/2014/main" val="4294666965"/>
                    </a:ext>
                  </a:extLst>
                </a:gridCol>
              </a:tblGrid>
              <a:tr h="438930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9-11:30</a:t>
                      </a:r>
                      <a:endParaRPr lang="en-GB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Java</a:t>
                      </a:r>
                      <a:endParaRPr lang="en-GB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5408047"/>
                  </a:ext>
                </a:extLst>
              </a:tr>
              <a:tr h="511263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GB" sz="1600" dirty="0">
                          <a:effectLst/>
                        </a:rPr>
                        <a:t>11:30 -12:00</a:t>
                      </a:r>
                      <a:endParaRPr lang="en-GB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GB" sz="1600" dirty="0">
                          <a:effectLst/>
                        </a:rPr>
                        <a:t>Welcome from Ericsson - Barbara Quinn will meet the class</a:t>
                      </a:r>
                      <a:endParaRPr lang="en-GB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71745480"/>
                  </a:ext>
                </a:extLst>
              </a:tr>
              <a:tr h="505950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GB" sz="1600" dirty="0">
                          <a:effectLst/>
                        </a:rPr>
                        <a:t>12:15 – 1:45</a:t>
                      </a:r>
                      <a:endParaRPr lang="en-GB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GB" sz="1600" dirty="0"/>
                        <a:t>Please visit the Student Card Office in the main building</a:t>
                      </a:r>
                      <a:r>
                        <a:rPr lang="en-GB" sz="1600" dirty="0">
                          <a:effectLst/>
                        </a:rPr>
                        <a:t>.  </a:t>
                      </a: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GB" sz="1600" dirty="0">
                          <a:effectLst/>
                        </a:rPr>
                        <a:t>Rory Kiernan will be expecting you.</a:t>
                      </a: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GB" sz="1600" b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Lunch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58865447"/>
                  </a:ext>
                </a:extLst>
              </a:tr>
              <a:tr h="449450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GB" sz="1600" dirty="0">
                          <a:effectLst/>
                        </a:rPr>
                        <a:t>1:45  – 3:15</a:t>
                      </a:r>
                      <a:endParaRPr lang="en-GB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GB" sz="1600" dirty="0">
                          <a:effectLst/>
                        </a:rPr>
                        <a:t>Agile Design &amp; Test</a:t>
                      </a:r>
                      <a:endParaRPr lang="en-GB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30340972"/>
                  </a:ext>
                </a:extLst>
              </a:tr>
              <a:tr h="438930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GB" sz="1600" dirty="0">
                          <a:effectLst/>
                        </a:rPr>
                        <a:t>3:15</a:t>
                      </a:r>
                      <a:endParaRPr lang="en-GB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GB" sz="1600" dirty="0">
                          <a:effectLst/>
                        </a:rPr>
                        <a:t>Team project</a:t>
                      </a:r>
                      <a:endParaRPr lang="en-GB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263477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134518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7E4FCC-4E9E-4563-95DF-CA0184E1B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cap="none" dirty="0"/>
              <a:t>Team building survey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999D96-E861-47E8-9178-C60C794392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cap="none" dirty="0"/>
              <a:t>You should have received an email with our teambuilding survey.</a:t>
            </a:r>
          </a:p>
          <a:p>
            <a:r>
              <a:rPr lang="en-GB" cap="none" dirty="0"/>
              <a:t>You must complete this short survey by </a:t>
            </a:r>
          </a:p>
          <a:p>
            <a:pPr marL="0" indent="0">
              <a:buNone/>
            </a:pPr>
            <a:r>
              <a:rPr lang="en-GB" cap="none" dirty="0">
                <a:solidFill>
                  <a:srgbClr val="FF0000"/>
                </a:solidFill>
              </a:rPr>
              <a:t>    4PM</a:t>
            </a:r>
            <a:r>
              <a:rPr lang="en-GB" cap="none" dirty="0"/>
              <a:t> </a:t>
            </a:r>
            <a:r>
              <a:rPr lang="en-GB" cap="none" dirty="0">
                <a:solidFill>
                  <a:srgbClr val="FF0000"/>
                </a:solidFill>
              </a:rPr>
              <a:t>today</a:t>
            </a:r>
            <a:r>
              <a:rPr lang="en-GB" cap="none" dirty="0"/>
              <a:t> Wed 25</a:t>
            </a:r>
            <a:r>
              <a:rPr lang="en-GB" cap="none" baseline="30000" dirty="0"/>
              <a:t>th</a:t>
            </a:r>
            <a:r>
              <a:rPr lang="en-GB" cap="none" dirty="0"/>
              <a:t> June.</a:t>
            </a:r>
          </a:p>
          <a:p>
            <a:pPr marL="0" indent="0">
              <a:buNone/>
            </a:pPr>
            <a:r>
              <a:rPr lang="en-GB" cap="none" dirty="0"/>
              <a:t>If you do not receive the link – email me.</a:t>
            </a:r>
          </a:p>
          <a:p>
            <a:pPr marL="0" indent="0">
              <a:buNone/>
            </a:pPr>
            <a:endParaRPr lang="en-GB" cap="non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A09B53-6CD9-4DD8-9908-D258C7BB52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5566" y="992917"/>
            <a:ext cx="5334274" cy="3505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6576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1D99D-F240-4794-A390-FDD28AC9C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cap="none" dirty="0"/>
              <a:t>Waiver of Confidentiality form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533A6F-1674-4D68-9889-65282DED5A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dirty="0"/>
          </a:p>
          <a:p>
            <a:r>
              <a:rPr lang="en-GB" cap="none" dirty="0"/>
              <a:t>I  will give out copies of this waiver tomorrow, it is important you sign a copy.</a:t>
            </a:r>
          </a:p>
        </p:txBody>
      </p:sp>
      <p:pic>
        <p:nvPicPr>
          <p:cNvPr id="10" name="Content Placeholder 4">
            <a:extLst>
              <a:ext uri="{FF2B5EF4-FFF2-40B4-BE49-F238E27FC236}">
                <a16:creationId xmlns:a16="http://schemas.microsoft.com/office/drawing/2014/main" id="{44110A6A-5AE6-46CC-874B-BB097EC237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9841" y="1380173"/>
            <a:ext cx="4023478" cy="3424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8596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13774" y="582628"/>
            <a:ext cx="5013916" cy="52476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6E30233-4C61-47CE-AF90-222CB2E917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662540" y="514716"/>
            <a:ext cx="4439231" cy="4611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5959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DBEC04-11A4-4B56-90D6-0C7011043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Technological University of The Shannon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6F14AEF9-5D4C-43F3-989E-73AEFB9DA6D3}"/>
              </a:ext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6562360" y="748970"/>
            <a:ext cx="4957480" cy="5029248"/>
          </a:xfrm>
        </p:spPr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6AF1338-7023-498B-94C1-01A4D4E68C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562361" y="756068"/>
            <a:ext cx="4637016" cy="502215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D4145DD-FB17-472E-B002-4B104E7EC2E1}"/>
              </a:ext>
            </a:extLst>
          </p:cNvPr>
          <p:cNvSpPr/>
          <p:nvPr/>
        </p:nvSpPr>
        <p:spPr>
          <a:xfrm>
            <a:off x="896525" y="1502009"/>
            <a:ext cx="489891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6 Campuses, over 15 000 Students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81F0E5B-0178-4DD7-966A-8F30734A1F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6524" y="4128976"/>
            <a:ext cx="3808802" cy="14645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26D4F3E-C1F5-4770-BFFD-48EB5AAE593D}"/>
              </a:ext>
            </a:extLst>
          </p:cNvPr>
          <p:cNvSpPr txBox="1"/>
          <p:nvPr/>
        </p:nvSpPr>
        <p:spPr>
          <a:xfrm>
            <a:off x="896524" y="5593552"/>
            <a:ext cx="2275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Engineering building.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5CE95C4-F2FF-4C38-A606-84CF1FC01F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6524" y="2060970"/>
            <a:ext cx="2895830" cy="1878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5497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240D3E-A6E9-437B-94AD-AF8895542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Certificate in Software Engineering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1A1298-79F3-47F0-9F14-F0A2FD644B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Preparatory programme for the MSc in applied Software Engineering</a:t>
            </a:r>
          </a:p>
          <a:p>
            <a:r>
              <a:rPr lang="en-GB" dirty="0"/>
              <a:t>30 credit special purpose award </a:t>
            </a:r>
          </a:p>
          <a:p>
            <a:r>
              <a:rPr lang="en-GB" dirty="0"/>
              <a:t>CSE results together with an interview with Ericsson determine </a:t>
            </a:r>
          </a:p>
          <a:p>
            <a:pPr marL="0" indent="0">
              <a:buNone/>
            </a:pPr>
            <a:r>
              <a:rPr lang="en-GB" dirty="0"/>
              <a:t>     progression to the Masters in Applied Software Engineering.</a:t>
            </a:r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A2DA92-6083-44DC-B4A0-E618654704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4130" y="1345712"/>
            <a:ext cx="2031593" cy="4010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0237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4A52ED-57AB-49B0-A666-DCE9B401D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CSE Schedule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42422BA-0BDA-4DAD-AB3B-8FC2A6C1BF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C9D3B58-F20C-48F7-BBCE-5B18441D30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847" y="1665171"/>
            <a:ext cx="10289671" cy="4003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1902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EB16E-8C2F-4C0B-B1C5-50ED7090B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Hybrid delivery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3BF08C-45C0-4FF1-B5A8-31D2A27248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cap="none" dirty="0"/>
              <a:t>The CSE is hybrid/blended delivery</a:t>
            </a:r>
          </a:p>
          <a:p>
            <a:r>
              <a:rPr lang="en-GB" cap="none" dirty="0"/>
              <a:t>The time you spend in TUS in critical to delivery of this programme.</a:t>
            </a:r>
          </a:p>
          <a:p>
            <a:r>
              <a:rPr lang="en-GB" cap="none" dirty="0"/>
              <a:t>Teamwork is an integral part of the CSE and Software Engineering</a:t>
            </a:r>
          </a:p>
        </p:txBody>
      </p:sp>
    </p:spTree>
    <p:extLst>
      <p:ext uri="{BB962C8B-B14F-4D97-AF65-F5344CB8AC3E}">
        <p14:creationId xmlns:p14="http://schemas.microsoft.com/office/powerpoint/2010/main" val="32066283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26C34-87F5-446E-9055-E15E55A6E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Timetable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F273FD-D98E-4FEE-80F7-B3E797F4E4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BD9F26F-97DB-4467-8255-63D7212FCA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160" y="1825625"/>
            <a:ext cx="7704837" cy="4003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5027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17FA23-F288-432F-B02E-73761DC01C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Support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46719B-0B80-4D7E-822C-7269198287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cap="none" dirty="0"/>
              <a:t>Attendance is key to your success on the CSE</a:t>
            </a:r>
          </a:p>
          <a:p>
            <a:r>
              <a:rPr lang="en-GB" cap="none" dirty="0"/>
              <a:t>Let someone know if you  have questions or need support:</a:t>
            </a:r>
          </a:p>
          <a:p>
            <a:pPr lvl="1"/>
            <a:r>
              <a:rPr lang="en-GB" cap="none" dirty="0"/>
              <a:t>Classmates and your Team </a:t>
            </a:r>
          </a:p>
          <a:p>
            <a:pPr lvl="1"/>
            <a:r>
              <a:rPr lang="en-GB" cap="none" dirty="0"/>
              <a:t>Lecturers</a:t>
            </a:r>
          </a:p>
          <a:p>
            <a:pPr lvl="1"/>
            <a:r>
              <a:rPr lang="en-GB" cap="none" dirty="0"/>
              <a:t>Course Coordinator </a:t>
            </a:r>
          </a:p>
          <a:p>
            <a:pPr lvl="1"/>
            <a:r>
              <a:rPr lang="en-GB" cap="none" dirty="0"/>
              <a:t>Athlone Student Resource Centre Team</a:t>
            </a:r>
          </a:p>
          <a:p>
            <a:pPr marL="457200" lvl="1" indent="0">
              <a:buNone/>
            </a:pPr>
            <a:r>
              <a:rPr lang="en-GB" cap="none" dirty="0"/>
              <a:t>	</a:t>
            </a:r>
            <a:r>
              <a:rPr lang="en-GB" cap="none" dirty="0">
                <a:hlinkClick r:id="rId2"/>
              </a:rPr>
              <a:t>https://tus.ie/student-support/athlone-student-resource-centre/</a:t>
            </a:r>
            <a:endParaRPr lang="en-GB" cap="none" dirty="0"/>
          </a:p>
          <a:p>
            <a:pPr marL="457200" lvl="1" indent="0">
              <a:buNone/>
            </a:pPr>
            <a:endParaRPr lang="en-GB" cap="none" dirty="0"/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302463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D496C-5DA2-4890-BE0E-3296381C6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Towards the MSC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B9C2EF5-724E-457F-8D60-3953F7E306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BF4D80B-E196-4DD9-91F9-2B520F2BE8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160" y="1825625"/>
            <a:ext cx="10655848" cy="3795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6459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D21079-C7AD-4F92-BA93-50915B9B8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Thursday 26th June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FCB351-B15E-4DDA-99CB-01697CF156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2160" y="1447800"/>
            <a:ext cx="10773080" cy="4381399"/>
          </a:xfrm>
        </p:spPr>
        <p:txBody>
          <a:bodyPr/>
          <a:lstStyle/>
          <a:p>
            <a:r>
              <a:rPr lang="en-GB" sz="1800" dirty="0"/>
              <a:t>Engineering Building in TUS Athlone</a:t>
            </a:r>
          </a:p>
          <a:p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C4CA5AF-916C-4D60-84CD-3FDF3D04BB05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5996940" y="1501223"/>
            <a:ext cx="5105400" cy="3424237"/>
          </a:xfrm>
        </p:spPr>
        <p:txBody>
          <a:bodyPr/>
          <a:lstStyle/>
          <a:p>
            <a:r>
              <a:rPr lang="en-GB" sz="1800" dirty="0"/>
              <a:t>Top floor – W301 – sit in one of the seats assigned to your team </a:t>
            </a:r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5DD475-55E0-4F53-AFE8-5A88E11A0E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0576" y="2598420"/>
            <a:ext cx="4242091" cy="31927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462D694-7498-454F-84C4-FFCFBF3E11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079" y="2598420"/>
            <a:ext cx="4385484" cy="3192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402583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TUS">
      <a:dk1>
        <a:srgbClr val="000000"/>
      </a:dk1>
      <a:lt1>
        <a:srgbClr val="FFFFFF"/>
      </a:lt1>
      <a:dk2>
        <a:srgbClr val="A39361"/>
      </a:dk2>
      <a:lt2>
        <a:srgbClr val="E7E6E6"/>
      </a:lt2>
      <a:accent1>
        <a:srgbClr val="AFD2F0"/>
      </a:accent1>
      <a:accent2>
        <a:srgbClr val="F0BEE6"/>
      </a:accent2>
      <a:accent3>
        <a:srgbClr val="E1EB73"/>
      </a:accent3>
      <a:accent4>
        <a:srgbClr val="80E0A7"/>
      </a:accent4>
      <a:accent5>
        <a:srgbClr val="00594C"/>
      </a:accent5>
      <a:accent6>
        <a:srgbClr val="AF272F"/>
      </a:accent6>
      <a:hlink>
        <a:srgbClr val="702F8A"/>
      </a:hlink>
      <a:folHlink>
        <a:srgbClr val="232C9B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9612</TotalTime>
  <Words>290</Words>
  <Application>Microsoft Office PowerPoint</Application>
  <PresentationFormat>Widescreen</PresentationFormat>
  <Paragraphs>54</Paragraphs>
  <Slides>13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Arial</vt:lpstr>
      <vt:lpstr>Arial Black</vt:lpstr>
      <vt:lpstr>Bahnschrift</vt:lpstr>
      <vt:lpstr>Calibri</vt:lpstr>
      <vt:lpstr>Garamond</vt:lpstr>
      <vt:lpstr>Times New Roman</vt:lpstr>
      <vt:lpstr>1_Office Theme</vt:lpstr>
      <vt:lpstr>Certificate in Software Engineering CSE     </vt:lpstr>
      <vt:lpstr>Technological University of The Shannon</vt:lpstr>
      <vt:lpstr>Certificate in Software Engineering</vt:lpstr>
      <vt:lpstr>CSE Schedule</vt:lpstr>
      <vt:lpstr>Hybrid delivery</vt:lpstr>
      <vt:lpstr>Timetable</vt:lpstr>
      <vt:lpstr>Support</vt:lpstr>
      <vt:lpstr>Towards the MSC</vt:lpstr>
      <vt:lpstr>Thursday 26th June </vt:lpstr>
      <vt:lpstr>Thursday 27th June</vt:lpstr>
      <vt:lpstr>Team building survey</vt:lpstr>
      <vt:lpstr>Waiver of Confidentiality form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Sheila Fallon</dc:creator>
  <cp:lastModifiedBy>Sheila Fallon</cp:lastModifiedBy>
  <cp:revision>84</cp:revision>
  <cp:lastPrinted>2024-02-29T10:49:27Z</cp:lastPrinted>
  <dcterms:created xsi:type="dcterms:W3CDTF">2023-10-21T19:50:28Z</dcterms:created>
  <dcterms:modified xsi:type="dcterms:W3CDTF">2025-06-25T11:28:25Z</dcterms:modified>
</cp:coreProperties>
</file>